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8" r:id="rId2"/>
  </p:sldMasterIdLst>
  <p:handoutMasterIdLst>
    <p:handoutMasterId r:id="rId5"/>
  </p:handoutMasterIdLst>
  <p:sldIdLst>
    <p:sldId id="256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47" d="100"/>
          <a:sy n="147" d="100"/>
        </p:scale>
        <p:origin x="-416" y="-6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0F594-C4A5-FA47-8565-49675E8B6483}" type="datetimeFigureOut">
              <a:rPr lang="fr-FR" smtClean="0"/>
              <a:t>20/05/2015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7BEFA-63D8-6B4B-91C3-112954E3339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52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147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7F7F7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  <p:sp>
        <p:nvSpPr>
          <p:cNvPr id="19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5651039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7807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7F7F7F"/>
                </a:solidFill>
              </a:defRPr>
            </a:lvl1pPr>
            <a:lvl2pPr>
              <a:defRPr sz="2400">
                <a:solidFill>
                  <a:srgbClr val="7F7F7F"/>
                </a:solidFill>
              </a:defRPr>
            </a:lvl2pPr>
            <a:lvl3pPr>
              <a:defRPr sz="2000">
                <a:solidFill>
                  <a:srgbClr val="7F7F7F"/>
                </a:solidFill>
              </a:defRPr>
            </a:lvl3pPr>
            <a:lvl4pPr>
              <a:defRPr sz="1800">
                <a:solidFill>
                  <a:srgbClr val="7F7F7F"/>
                </a:solidFill>
              </a:defRPr>
            </a:lvl4pPr>
            <a:lvl5pPr>
              <a:defRPr sz="1800">
                <a:solidFill>
                  <a:srgbClr val="7F7F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7F7F7F"/>
                </a:solidFill>
              </a:defRPr>
            </a:lvl1pPr>
            <a:lvl2pPr>
              <a:defRPr sz="2400">
                <a:solidFill>
                  <a:srgbClr val="7F7F7F"/>
                </a:solidFill>
              </a:defRPr>
            </a:lvl2pPr>
            <a:lvl3pPr>
              <a:defRPr sz="2000">
                <a:solidFill>
                  <a:srgbClr val="7F7F7F"/>
                </a:solidFill>
              </a:defRPr>
            </a:lvl3pPr>
            <a:lvl4pPr>
              <a:defRPr sz="1800">
                <a:solidFill>
                  <a:srgbClr val="7F7F7F"/>
                </a:solidFill>
              </a:defRPr>
            </a:lvl4pPr>
            <a:lvl5pPr>
              <a:defRPr sz="1800">
                <a:solidFill>
                  <a:srgbClr val="7F7F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0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5651039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979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7F7F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3476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7F7F7F"/>
                </a:solidFill>
              </a:defRPr>
            </a:lvl1pPr>
            <a:lvl2pPr>
              <a:defRPr sz="2000">
                <a:solidFill>
                  <a:srgbClr val="7F7F7F"/>
                </a:solidFill>
              </a:defRPr>
            </a:lvl2pPr>
            <a:lvl3pPr>
              <a:defRPr sz="1800">
                <a:solidFill>
                  <a:srgbClr val="7F7F7F"/>
                </a:solidFill>
              </a:defRPr>
            </a:lvl3pPr>
            <a:lvl4pPr>
              <a:defRPr sz="1600">
                <a:solidFill>
                  <a:srgbClr val="7F7F7F"/>
                </a:solidFill>
              </a:defRPr>
            </a:lvl4pPr>
            <a:lvl5pPr>
              <a:defRPr sz="1600">
                <a:solidFill>
                  <a:srgbClr val="7F7F7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7F7F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476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7F7F7F"/>
                </a:solidFill>
              </a:defRPr>
            </a:lvl1pPr>
            <a:lvl2pPr>
              <a:defRPr sz="2000">
                <a:solidFill>
                  <a:srgbClr val="7F7F7F"/>
                </a:solidFill>
              </a:defRPr>
            </a:lvl2pPr>
            <a:lvl3pPr>
              <a:defRPr sz="1800">
                <a:solidFill>
                  <a:srgbClr val="7F7F7F"/>
                </a:solidFill>
              </a:defRPr>
            </a:lvl3pPr>
            <a:lvl4pPr>
              <a:defRPr sz="1600">
                <a:solidFill>
                  <a:srgbClr val="7F7F7F"/>
                </a:solidFill>
              </a:defRPr>
            </a:lvl4pPr>
            <a:lvl5pPr>
              <a:defRPr sz="1600">
                <a:solidFill>
                  <a:srgbClr val="7F7F7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5651039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11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5940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183680"/>
            <a:ext cx="5111750" cy="504616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7F7F7F"/>
                </a:solidFill>
              </a:defRPr>
            </a:lvl1pPr>
            <a:lvl2pPr>
              <a:defRPr sz="2800">
                <a:solidFill>
                  <a:srgbClr val="7F7F7F"/>
                </a:solidFill>
              </a:defRPr>
            </a:lvl2pPr>
            <a:lvl3pPr>
              <a:defRPr sz="2400">
                <a:solidFill>
                  <a:srgbClr val="7F7F7F"/>
                </a:solidFill>
              </a:defRPr>
            </a:lvl3pPr>
            <a:lvl4pPr>
              <a:defRPr sz="2000">
                <a:solidFill>
                  <a:srgbClr val="7F7F7F"/>
                </a:solidFill>
              </a:defRPr>
            </a:lvl4pPr>
            <a:lvl5pPr>
              <a:defRPr sz="2000">
                <a:solidFill>
                  <a:srgbClr val="7F7F7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53878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7F7F7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8199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703691" y="3995738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10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703691" y="603457"/>
            <a:ext cx="5486400" cy="33192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03691" y="4562476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7F7F7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15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6268793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28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6268793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339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6268793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395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3476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600">
                <a:solidFill>
                  <a:srgbClr val="FFFFFF"/>
                </a:solidFill>
              </a:defRPr>
            </a:lvl4pPr>
            <a:lvl5pPr>
              <a:defRPr sz="16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476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600">
                <a:solidFill>
                  <a:srgbClr val="FFFFFF"/>
                </a:solidFill>
              </a:defRPr>
            </a:lvl4pPr>
            <a:lvl5pPr>
              <a:defRPr sz="16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6268793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500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581980"/>
            <a:ext cx="5111750" cy="469106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FFFFFF"/>
                </a:solidFill>
              </a:defRPr>
            </a:lvl1pPr>
            <a:lvl2pPr>
              <a:defRPr sz="28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000">
                <a:solidFill>
                  <a:srgbClr val="FFFFFF"/>
                </a:solidFill>
              </a:defRPr>
            </a:lvl4pPr>
            <a:lvl5pPr>
              <a:defRPr sz="2000">
                <a:solidFill>
                  <a:srgbClr val="FFFFF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58198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90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3691" y="3995738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703691" y="603457"/>
            <a:ext cx="5486400" cy="33192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03691" y="4562476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1953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727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284407" y="352398"/>
            <a:ext cx="5651039" cy="891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defRPr>
                <a:solidFill>
                  <a:srgbClr val="7F7F7F"/>
                </a:solidFill>
              </a:defRPr>
            </a:lvl2pPr>
            <a:lvl3pPr>
              <a:defRPr>
                <a:solidFill>
                  <a:srgbClr val="7F7F7F"/>
                </a:solidFill>
              </a:defRPr>
            </a:lvl3pPr>
            <a:lvl4pPr>
              <a:defRPr>
                <a:solidFill>
                  <a:srgbClr val="7F7F7F"/>
                </a:solidFill>
              </a:defRPr>
            </a:lvl4pPr>
            <a:lvl5pP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230581" y="6353660"/>
            <a:ext cx="1763305" cy="365125"/>
          </a:xfrm>
        </p:spPr>
        <p:txBody>
          <a:bodyPr/>
          <a:lstStyle/>
          <a:p>
            <a:fld id="{7BA68BEE-4CA4-364B-8238-DADD86C60747}" type="datetimeFigureOut">
              <a:rPr lang="fr-FR" smtClean="0"/>
              <a:t>20/05/2015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701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4.xml"/><Relationship Id="rId8" Type="http://schemas.openxmlformats.org/officeDocument/2006/relationships/theme" Target="../theme/theme2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2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38235" y="120960"/>
            <a:ext cx="8855651" cy="6600515"/>
          </a:xfrm>
          <a:prstGeom prst="rect">
            <a:avLst/>
          </a:prstGeom>
          <a:solidFill>
            <a:srgbClr val="0092B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59378" y="6417332"/>
            <a:ext cx="230788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92BB"/>
                </a:solidFill>
              </a:rPr>
              <a:t>www.larequoi.uvsq.fr</a:t>
            </a:r>
            <a:endParaRPr lang="fr-FR" b="1" dirty="0">
              <a:solidFill>
                <a:srgbClr val="0092BB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84407" y="2114958"/>
            <a:ext cx="8571244" cy="891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30581" y="6353660"/>
            <a:ext cx="1763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BA68BEE-4CA4-364B-8238-DADD86C60747}" type="datetimeFigureOut">
              <a:rPr lang="fr-FR" smtClean="0"/>
              <a:pPr/>
              <a:t>20/05/2015</a:t>
            </a:fld>
            <a:endParaRPr lang="fr-FR" dirty="0"/>
          </a:p>
        </p:txBody>
      </p:sp>
      <p:pic>
        <p:nvPicPr>
          <p:cNvPr id="3" name="Image 2" descr="larequoi-jpg-papeterie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86" y="21216"/>
            <a:ext cx="2438400" cy="97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75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24051" y="0"/>
            <a:ext cx="9201108" cy="6937920"/>
          </a:xfrm>
          <a:prstGeom prst="rect">
            <a:avLst/>
          </a:prstGeom>
          <a:solidFill>
            <a:srgbClr val="0092B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 userDrawn="1"/>
        </p:nvSpPr>
        <p:spPr>
          <a:xfrm>
            <a:off x="59379" y="6417332"/>
            <a:ext cx="18586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92BB"/>
                </a:solidFill>
              </a:rPr>
              <a:t>www.ism.uvsq.fr</a:t>
            </a:r>
            <a:endParaRPr lang="fr-FR" b="1" dirty="0">
              <a:solidFill>
                <a:srgbClr val="0092BB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112315" y="120960"/>
            <a:ext cx="8924768" cy="66397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 userDrawn="1"/>
        </p:nvSpPr>
        <p:spPr>
          <a:xfrm>
            <a:off x="7792973" y="0"/>
            <a:ext cx="1384084" cy="760320"/>
          </a:xfrm>
          <a:prstGeom prst="rect">
            <a:avLst/>
          </a:prstGeom>
          <a:solidFill>
            <a:srgbClr val="0092B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titre 1"/>
          <p:cNvSpPr>
            <a:spLocks noGrp="1"/>
          </p:cNvSpPr>
          <p:nvPr>
            <p:ph type="title"/>
          </p:nvPr>
        </p:nvSpPr>
        <p:spPr>
          <a:xfrm>
            <a:off x="284407" y="2114958"/>
            <a:ext cx="8571244" cy="891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8" name="ZoneTexte 7"/>
          <p:cNvSpPr txBox="1"/>
          <p:nvPr userDrawn="1"/>
        </p:nvSpPr>
        <p:spPr>
          <a:xfrm>
            <a:off x="50739" y="6425972"/>
            <a:ext cx="2325168" cy="369332"/>
          </a:xfrm>
          <a:prstGeom prst="rect">
            <a:avLst/>
          </a:prstGeom>
          <a:solidFill>
            <a:srgbClr val="0092BB"/>
          </a:solidFill>
          <a:ln>
            <a:solidFill>
              <a:srgbClr val="0092BB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chemeClr val="bg1"/>
                </a:solidFill>
              </a:rPr>
              <a:t>www.larequoi.uvsq.fr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30581" y="6353660"/>
            <a:ext cx="1763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A68BEE-4CA4-364B-8238-DADD86C60747}" type="datetimeFigureOut">
              <a:rPr lang="fr-FR" smtClean="0"/>
              <a:pPr/>
              <a:t>20/05/2015</a:t>
            </a:fld>
            <a:endParaRPr lang="fr-FR" dirty="0"/>
          </a:p>
        </p:txBody>
      </p:sp>
      <p:pic>
        <p:nvPicPr>
          <p:cNvPr id="15" name="Image 14" descr="larequoi-jpg-papeterie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834" y="143254"/>
            <a:ext cx="1537859" cy="617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04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6" r:id="rId6"/>
    <p:sldLayoutId id="214748366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16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1970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0</Words>
  <Application>Microsoft Macintosh PowerPoint</Application>
  <PresentationFormat>Présentation à l'écran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Thème Office</vt:lpstr>
      <vt:lpstr>Conception personnalisée</vt:lpstr>
      <vt:lpstr>Présentation PowerPoint</vt:lpstr>
      <vt:lpstr>Présentation PowerPoint</vt:lpstr>
    </vt:vector>
  </TitlesOfParts>
  <Company>uvsq.fr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quentin bedart </dc:creator>
  <cp:lastModifiedBy>quentin bedart </cp:lastModifiedBy>
  <cp:revision>52</cp:revision>
  <dcterms:created xsi:type="dcterms:W3CDTF">2013-01-11T08:27:31Z</dcterms:created>
  <dcterms:modified xsi:type="dcterms:W3CDTF">2015-05-20T10:15:23Z</dcterms:modified>
</cp:coreProperties>
</file>