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8" r:id="rId2"/>
  </p:sldMasterIdLst>
  <p:handoutMasterIdLst>
    <p:handoutMasterId r:id="rId5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47" d="100"/>
          <a:sy n="147" d="100"/>
        </p:scale>
        <p:origin x="-416" y="-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0F594-C4A5-FA47-8565-49675E8B6483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7BEFA-63D8-6B4B-91C3-112954E3339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52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14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80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7F7F7F"/>
                </a:solidFill>
              </a:defRPr>
            </a:lvl1pPr>
            <a:lvl2pPr>
              <a:defRPr sz="2400">
                <a:solidFill>
                  <a:srgbClr val="7F7F7F"/>
                </a:solidFill>
              </a:defRPr>
            </a:lvl2pPr>
            <a:lvl3pPr>
              <a:defRPr sz="2000">
                <a:solidFill>
                  <a:srgbClr val="7F7F7F"/>
                </a:solidFill>
              </a:defRPr>
            </a:lvl3pPr>
            <a:lvl4pPr>
              <a:defRPr sz="1800">
                <a:solidFill>
                  <a:srgbClr val="7F7F7F"/>
                </a:solidFill>
              </a:defRPr>
            </a:lvl4pPr>
            <a:lvl5pPr>
              <a:defRPr sz="1800">
                <a:solidFill>
                  <a:srgbClr val="7F7F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7F7F7F"/>
                </a:solidFill>
              </a:defRPr>
            </a:lvl1pPr>
            <a:lvl2pPr>
              <a:defRPr sz="2400">
                <a:solidFill>
                  <a:srgbClr val="7F7F7F"/>
                </a:solidFill>
              </a:defRPr>
            </a:lvl2pPr>
            <a:lvl3pPr>
              <a:defRPr sz="2000">
                <a:solidFill>
                  <a:srgbClr val="7F7F7F"/>
                </a:solidFill>
              </a:defRPr>
            </a:lvl3pPr>
            <a:lvl4pPr>
              <a:defRPr sz="1800">
                <a:solidFill>
                  <a:srgbClr val="7F7F7F"/>
                </a:solidFill>
              </a:defRPr>
            </a:lvl4pPr>
            <a:lvl5pPr>
              <a:defRPr sz="1800">
                <a:solidFill>
                  <a:srgbClr val="7F7F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79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3476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7F7F7F"/>
                </a:solidFill>
              </a:defRPr>
            </a:lvl1pPr>
            <a:lvl2pPr>
              <a:defRPr sz="2000">
                <a:solidFill>
                  <a:srgbClr val="7F7F7F"/>
                </a:solidFill>
              </a:defRPr>
            </a:lvl2pPr>
            <a:lvl3pPr>
              <a:defRPr sz="1800">
                <a:solidFill>
                  <a:srgbClr val="7F7F7F"/>
                </a:solidFill>
              </a:defRPr>
            </a:lvl3pPr>
            <a:lvl4pPr>
              <a:defRPr sz="1600">
                <a:solidFill>
                  <a:srgbClr val="7F7F7F"/>
                </a:solidFill>
              </a:defRPr>
            </a:lvl4pPr>
            <a:lvl5pPr>
              <a:defRPr sz="1600">
                <a:solidFill>
                  <a:srgbClr val="7F7F7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476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7F7F7F"/>
                </a:solidFill>
              </a:defRPr>
            </a:lvl1pPr>
            <a:lvl2pPr>
              <a:defRPr sz="2000">
                <a:solidFill>
                  <a:srgbClr val="7F7F7F"/>
                </a:solidFill>
              </a:defRPr>
            </a:lvl2pPr>
            <a:lvl3pPr>
              <a:defRPr sz="1800">
                <a:solidFill>
                  <a:srgbClr val="7F7F7F"/>
                </a:solidFill>
              </a:defRPr>
            </a:lvl3pPr>
            <a:lvl4pPr>
              <a:defRPr sz="1600">
                <a:solidFill>
                  <a:srgbClr val="7F7F7F"/>
                </a:solidFill>
              </a:defRPr>
            </a:lvl4pPr>
            <a:lvl5pPr>
              <a:defRPr sz="1600">
                <a:solidFill>
                  <a:srgbClr val="7F7F7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94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183680"/>
            <a:ext cx="5111750" cy="504616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7F7F7F"/>
                </a:solidFill>
              </a:defRPr>
            </a:lvl1pPr>
            <a:lvl2pPr>
              <a:defRPr sz="2800">
                <a:solidFill>
                  <a:srgbClr val="7F7F7F"/>
                </a:solidFill>
              </a:defRPr>
            </a:lvl2pPr>
            <a:lvl3pPr>
              <a:defRPr sz="2400">
                <a:solidFill>
                  <a:srgbClr val="7F7F7F"/>
                </a:solidFill>
              </a:defRPr>
            </a:lvl3pPr>
            <a:lvl4pPr>
              <a:defRPr sz="2000">
                <a:solidFill>
                  <a:srgbClr val="7F7F7F"/>
                </a:solidFill>
              </a:defRPr>
            </a:lvl4pPr>
            <a:lvl5pPr>
              <a:defRPr sz="2000">
                <a:solidFill>
                  <a:srgbClr val="7F7F7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53878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7F7F7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8199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703691" y="399573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0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703691" y="603457"/>
            <a:ext cx="5486400" cy="33192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3691" y="4562476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7F7F7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5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2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33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95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3476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600">
                <a:solidFill>
                  <a:srgbClr val="FFFFFF"/>
                </a:solidFill>
              </a:defRPr>
            </a:lvl4pPr>
            <a:lvl5pPr>
              <a:defRPr sz="16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476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600">
                <a:solidFill>
                  <a:srgbClr val="FFFFFF"/>
                </a:solidFill>
              </a:defRPr>
            </a:lvl4pPr>
            <a:lvl5pPr>
              <a:defRPr sz="16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500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581980"/>
            <a:ext cx="5111750" cy="469106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  <a:lvl2pPr>
              <a:defRPr sz="28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000">
                <a:solidFill>
                  <a:srgbClr val="FFFFFF"/>
                </a:solidFill>
              </a:defRPr>
            </a:lvl4pPr>
            <a:lvl5pPr>
              <a:defRPr sz="20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58198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90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3691" y="399573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703691" y="603457"/>
            <a:ext cx="5486400" cy="33192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3691" y="4562476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95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72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701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theme" Target="../theme/theme2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38235" y="120960"/>
            <a:ext cx="8855651" cy="6600515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59379" y="6417332"/>
            <a:ext cx="18586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92BB"/>
                </a:solidFill>
              </a:rPr>
              <a:t>www.ism.uvsq.fr</a:t>
            </a:r>
            <a:endParaRPr lang="fr-FR" b="1" dirty="0">
              <a:solidFill>
                <a:srgbClr val="0092BB"/>
              </a:solidFill>
            </a:endParaRPr>
          </a:p>
        </p:txBody>
      </p:sp>
      <p:pic>
        <p:nvPicPr>
          <p:cNvPr id="8" name="Image 7" descr="uvsq-ism-papeteri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443" y="8640"/>
            <a:ext cx="2438400" cy="1258824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84407" y="2114958"/>
            <a:ext cx="8571244" cy="891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30581" y="6353660"/>
            <a:ext cx="1763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BA68BEE-4CA4-364B-8238-DADD86C60747}" type="datetimeFigureOut">
              <a:rPr lang="fr-FR" smtClean="0"/>
              <a:pPr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775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4051" y="0"/>
            <a:ext cx="9201108" cy="6937920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 userDrawn="1"/>
        </p:nvSpPr>
        <p:spPr>
          <a:xfrm>
            <a:off x="59379" y="6417332"/>
            <a:ext cx="18586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92BB"/>
                </a:solidFill>
              </a:rPr>
              <a:t>www.ism.uvsq.fr</a:t>
            </a:r>
            <a:endParaRPr lang="fr-FR" b="1" dirty="0">
              <a:solidFill>
                <a:srgbClr val="0092BB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12315" y="120960"/>
            <a:ext cx="8924768" cy="66397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uvsq-ism-papeteri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231" y="126480"/>
            <a:ext cx="1434183" cy="740397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7792973" y="0"/>
            <a:ext cx="1384084" cy="760320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284407" y="2114958"/>
            <a:ext cx="8571244" cy="891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50739" y="6425972"/>
            <a:ext cx="1858624" cy="369332"/>
          </a:xfrm>
          <a:prstGeom prst="rect">
            <a:avLst/>
          </a:prstGeom>
          <a:solidFill>
            <a:srgbClr val="0092BB"/>
          </a:solidFill>
          <a:ln>
            <a:solidFill>
              <a:srgbClr val="0092BB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chemeClr val="bg1"/>
                </a:solidFill>
              </a:rPr>
              <a:t>www.ism.uvsq.fr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30581" y="6353660"/>
            <a:ext cx="1763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68BEE-4CA4-364B-8238-DADD86C60747}" type="datetimeFigureOut">
              <a:rPr lang="fr-FR" smtClean="0"/>
              <a:pPr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904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6" r:id="rId6"/>
    <p:sldLayoutId id="214748366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16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1970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0</Words>
  <Application>Microsoft Macintosh PowerPoint</Application>
  <PresentationFormat>Présentation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Conception personnalisée</vt:lpstr>
      <vt:lpstr>Présentation PowerPoint</vt:lpstr>
      <vt:lpstr>Présentation PowerPoint</vt:lpstr>
    </vt:vector>
  </TitlesOfParts>
  <Company>uvsq.fr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quentin bedart </dc:creator>
  <cp:lastModifiedBy>quentin bedart </cp:lastModifiedBy>
  <cp:revision>48</cp:revision>
  <dcterms:created xsi:type="dcterms:W3CDTF">2013-01-11T08:27:31Z</dcterms:created>
  <dcterms:modified xsi:type="dcterms:W3CDTF">2015-05-20T10:10:49Z</dcterms:modified>
</cp:coreProperties>
</file>